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7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7" autoAdjust="0"/>
    <p:restoredTop sz="94660"/>
  </p:normalViewPr>
  <p:slideViewPr>
    <p:cSldViewPr snapToGrid="0">
      <p:cViewPr>
        <p:scale>
          <a:sx n="162" d="100"/>
          <a:sy n="162" d="100"/>
        </p:scale>
        <p:origin x="576" y="248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</TotalTime>
  <Words>1668</Words>
  <Application>Microsoft Macintosh PowerPoint</Application>
  <PresentationFormat>全屏显示(16:9)</PresentationFormat>
  <Paragraphs>207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Microsoft YaHei Light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huang shan</cp:lastModifiedBy>
  <cp:revision>185</cp:revision>
  <dcterms:created xsi:type="dcterms:W3CDTF">2021-07-06T03:39:58Z</dcterms:created>
  <dcterms:modified xsi:type="dcterms:W3CDTF">2022-01-14T15:56:57Z</dcterms:modified>
</cp:coreProperties>
</file>